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custShowLst>
    <p:custShow name="Apresentação personalizada 1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c16056d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02c16056d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02c16056d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c16056d4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02c16056d4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02c16056d4_2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2c16056d4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02c16056d4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02c16056d4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2c16056d4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02c16056d4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02c16056d4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08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2c16056d4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2c16056d4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2c16056d4_2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c16056d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02c16056d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02c16056d4_2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2c16056d4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02c16056d4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2c16056d4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2c16056d4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02c16056d4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02c16056d4_2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c16056d4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02c16056d4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02c16056d4_2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0000">
            <a:alpha val="91764"/>
          </a:srgbClr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6825" y="594292"/>
            <a:ext cx="4024864" cy="287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0" y="4579034"/>
            <a:ext cx="9144000" cy="484748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Amilton Silvestre de Oliveira  RA 12110347                • Carla Cristina de Matos Costa RA 11412241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Francis C. G. Hanamura dos Santos  RA 121109834  • Simone Basílio de Miranda  RA 12109309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A65015-8ACE-4DB5-8BBD-3E460A833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112" y="4592215"/>
            <a:ext cx="888815" cy="539323"/>
          </a:xfrm>
          <a:prstGeom prst="rect">
            <a:avLst/>
          </a:prstGeom>
        </p:spPr>
      </p:pic>
      <p:pic>
        <p:nvPicPr>
          <p:cNvPr id="4" name="Recording_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284" y="4366643"/>
            <a:ext cx="87659" cy="87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0">
        <p:fade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259534"/>
            <a:ext cx="4258994" cy="26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601394" y="967465"/>
            <a:ext cx="3640015" cy="320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setembro de 2015, os 193 países membros das Nações Unidas adotaram uma nova política global: a </a:t>
            </a:r>
            <a:r>
              <a:rPr lang="pt-BR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2030 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 Desenvolvimento Sustentável com o objetivo elevar o desenvolvimento do mundo e melhorar a qualidade de vida de todas as pessoas. Para tanto, foram estabelecidos 17 Objetivos de Desenvolvimento Sustentável (ODS) com 169 metas.</a:t>
            </a:r>
            <a:endParaRPr sz="1100" dirty="0"/>
          </a:p>
        </p:txBody>
      </p:sp>
      <p:sp>
        <p:nvSpPr>
          <p:cNvPr id="139" name="Google Shape;139;p26"/>
          <p:cNvSpPr txBox="1"/>
          <p:nvPr/>
        </p:nvSpPr>
        <p:spPr>
          <a:xfrm>
            <a:off x="1761979" y="284871"/>
            <a:ext cx="584512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CONTEXTO MUNDIAL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6396" y="4187357"/>
            <a:ext cx="827604" cy="88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ing_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4137" y="4811485"/>
            <a:ext cx="124193" cy="124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">
        <p:fade/>
      </p:transition>
    </mc:Choice>
    <mc:Fallback xmlns="">
      <p:transition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561514" y="424445"/>
            <a:ext cx="619330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surgiu: DOANDO COM TRANSPARÊNCIA</a:t>
            </a:r>
            <a:endParaRPr sz="1100" dirty="0"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690739" y="1011337"/>
            <a:ext cx="7985428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A Agenda 2030, entre seus objetivos, propõe a erradicação da pobreza de todas as formas.</a:t>
            </a:r>
          </a:p>
          <a:p>
            <a:pPr lvl="0" algn="just"/>
            <a:r>
              <a:rPr lang="pt-BR" dirty="0">
                <a:solidFill>
                  <a:schemeClr val="bg1"/>
                </a:solidFill>
              </a:rPr>
              <a:t>Diante do cenário econômico brasileiro, das desigualdades sociais, muitas instituições, ONGs e demais projetos passam por muitas dificuldades para captar recursos. Realizamos uma  pesquisa sobre  a viabilidade de doações através de aplicativos e sua aceitação.</a:t>
            </a:r>
          </a:p>
          <a:p>
            <a:pPr lvl="0" algn="just"/>
            <a:r>
              <a:rPr lang="pt-BR" dirty="0">
                <a:solidFill>
                  <a:schemeClr val="bg1"/>
                </a:solidFill>
              </a:rPr>
              <a:t>A partir daí foi desenvolvido uma solução tecnológica, para auxiliar na captação de recursos de forma  mais fácil e mais rápida.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7F20B4-2BA9-4944-A5B9-B039CB5EB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72" y="2593635"/>
            <a:ext cx="2048835" cy="16278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10C7B5-9987-4EC9-A889-BDF94D59A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511" y="2729968"/>
            <a:ext cx="3435500" cy="14915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551898-80CB-4E18-8FAD-661548534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215" y="2585675"/>
            <a:ext cx="2951867" cy="1643762"/>
          </a:xfrm>
          <a:prstGeom prst="rect">
            <a:avLst/>
          </a:prstGeom>
        </p:spPr>
      </p:pic>
      <p:pic>
        <p:nvPicPr>
          <p:cNvPr id="2" name="Recording_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1915" y="4920343"/>
            <a:ext cx="114886" cy="114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6000">
        <p:fade/>
      </p:transition>
    </mc:Choice>
    <mc:Fallback xmlns="">
      <p:transition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561514" y="424445"/>
            <a:ext cx="6193301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surgiu: DOANDO COM TRANSPARÊNCIA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Pesquisa realizada</a:t>
            </a:r>
            <a:endParaRPr sz="1100"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963038" y="1415375"/>
            <a:ext cx="760216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Dentre os pesquisados, identificamos que a erradicação da pobreza por meio de doações às instituições de caridade é viável.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Porém observa-se que 47,9% têm dúvidas com relação ao destino das verbas. </a:t>
            </a:r>
            <a:endParaRPr lang="pt-BR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Portanto, seria possível a implantação de um produto tecnológico que pudesse garantir uma prestação de contas confiável.</a:t>
            </a:r>
            <a:endParaRPr lang="pt-BR" sz="1800" dirty="0"/>
          </a:p>
        </p:txBody>
      </p:sp>
      <p:pic>
        <p:nvPicPr>
          <p:cNvPr id="3" name="Recording_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989" y="4593771"/>
            <a:ext cx="106816" cy="1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4000">
        <p:fade/>
      </p:transition>
    </mc:Choice>
    <mc:Fallback xmlns="">
      <p:transition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1" y="424445"/>
            <a:ext cx="914400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surgiu: DOANDO COM TRANSPARÊNCIA</a:t>
            </a:r>
            <a:endParaRPr sz="1100" dirty="0"/>
          </a:p>
        </p:txBody>
      </p:sp>
      <p:sp>
        <p:nvSpPr>
          <p:cNvPr id="155" name="Google Shape;155;p28"/>
          <p:cNvSpPr txBox="1"/>
          <p:nvPr/>
        </p:nvSpPr>
        <p:spPr>
          <a:xfrm>
            <a:off x="826477" y="993731"/>
            <a:ext cx="7491046" cy="287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113183" y="1228917"/>
            <a:ext cx="6718852" cy="174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Visando contribuir para erradicar a pobreza e a fome de todas as maneiras e garantir a dignidade e igualdade, propomos o aplicativo </a:t>
            </a:r>
            <a:r>
              <a:rPr lang="pt-BR" sz="1900" b="1" i="0" u="none" strike="noStrik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Doando com Transparência</a:t>
            </a:r>
            <a:r>
              <a:rPr lang="pt-BR" sz="1800" b="1" i="0" u="none" strike="noStrik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 objetivo do aplicativo é criar uma solução tecnológica que permita uma comunicação mais segura e confiável entre possíveis doadores e instituições e projetos sociais.</a:t>
            </a:r>
            <a:endParaRPr sz="18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2696" y="3409122"/>
            <a:ext cx="6718852" cy="142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ing_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298" y="4376057"/>
            <a:ext cx="103400" cy="10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00">
        <p:fade/>
      </p:transition>
    </mc:Choice>
    <mc:Fallback xmlns="">
      <p:transition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181177" y="0"/>
            <a:ext cx="8940403" cy="4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Descrevendo o aplicativo: </a:t>
            </a:r>
            <a:endParaRPr sz="1100"/>
          </a:p>
        </p:txBody>
      </p:sp>
      <p:sp>
        <p:nvSpPr>
          <p:cNvPr id="165" name="Google Shape;165;p29"/>
          <p:cNvSpPr txBox="1"/>
          <p:nvPr/>
        </p:nvSpPr>
        <p:spPr>
          <a:xfrm>
            <a:off x="1929438" y="3950262"/>
            <a:ext cx="1837199" cy="61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tela de abertura tem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simples, atraente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 de fácil navegação</a:t>
            </a:r>
            <a:endParaRPr sz="1100"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4454" y="567960"/>
            <a:ext cx="1712183" cy="299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8393" y="575179"/>
            <a:ext cx="1764506" cy="298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3964935" y="3674399"/>
            <a:ext cx="2091423" cy="116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 o objetivo de apresentar ao usuário as instituições e projetos sociais essa tela  tem como destaque o uso de carrossel interativo  e vídeos descritivos curtos.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50195" y="546303"/>
            <a:ext cx="1712183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6150195" y="3674399"/>
            <a:ext cx="1908419" cy="116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Tela complementar a tela de boas-vindas e traz informações mais detalhadas com a finalidade de facilitar o entendimento e a interação com o usuário.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81177" y="1212112"/>
            <a:ext cx="1594460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telas possuem uma interface gráfica persistente e sensível ao toque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cording_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6366" y="4565088"/>
            <a:ext cx="135498" cy="13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42000">
        <p:fade/>
      </p:transition>
    </mc:Choice>
    <mc:Fallback xmlns="">
      <p:transition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181177" y="0"/>
            <a:ext cx="8940403" cy="4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Descrevendo o aplicativo: </a:t>
            </a:r>
            <a:endParaRPr sz="1100"/>
          </a:p>
        </p:txBody>
      </p:sp>
      <p:sp>
        <p:nvSpPr>
          <p:cNvPr id="179" name="Google Shape;179;p30"/>
          <p:cNvSpPr txBox="1"/>
          <p:nvPr/>
        </p:nvSpPr>
        <p:spPr>
          <a:xfrm>
            <a:off x="1270799" y="3612685"/>
            <a:ext cx="3800693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pt-BR" b="0" i="0" u="none" strike="no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Cadastro de usuários: com o objetivo de aderência e adesão, essa tela utiliza-se de opções de login social, o que garante mais segurança ao usuário, uma vez que dados pessoais não são obrigatoriamente informados.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67" y="650421"/>
            <a:ext cx="1559090" cy="29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4621" y="650421"/>
            <a:ext cx="1634417" cy="293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5638" y="650421"/>
            <a:ext cx="1758380" cy="2959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6095713" y="3709206"/>
            <a:ext cx="1648305" cy="68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Faça uma doação: intuitiva e de fácil navegação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cording_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1027875" flipH="1">
            <a:off x="308959" y="4759121"/>
            <a:ext cx="108153" cy="10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1000">
        <p:fade/>
      </p:transition>
    </mc:Choice>
    <mc:Fallback xmlns="">
      <p:transition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181177" y="0"/>
            <a:ext cx="8940403" cy="4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Descrevendo o aplicativo: </a:t>
            </a:r>
            <a:endParaRPr sz="1100"/>
          </a:p>
        </p:txBody>
      </p:sp>
      <p:sp>
        <p:nvSpPr>
          <p:cNvPr id="191" name="Google Shape;191;p31"/>
          <p:cNvSpPr txBox="1"/>
          <p:nvPr/>
        </p:nvSpPr>
        <p:spPr>
          <a:xfrm>
            <a:off x="1714108" y="3842614"/>
            <a:ext cx="2857892" cy="116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905" y="4257675"/>
            <a:ext cx="8286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7331" y="651566"/>
            <a:ext cx="1757287" cy="30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1594885" y="3721409"/>
            <a:ext cx="2719986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Prestação de contas: uma das telas mais importantes, haja vista que o usuário poderá ver todas as doações realizadas e, de forma clara e objetiva, o destino destas</a:t>
            </a:r>
            <a:r>
              <a:rPr lang="pt-BR" sz="1200" b="0" i="0" u="none" strike="no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7120" y="699385"/>
            <a:ext cx="1757287" cy="29742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5038877" y="3766271"/>
            <a:ext cx="2628233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Contato/ Fale Conosco: onde o usuário poderá fazer elogios, reclamações, sugestões. Canal de interação do usuário.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cording_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811" y="4593771"/>
            <a:ext cx="136920" cy="13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3000">
        <p:fade/>
      </p:transition>
    </mc:Choice>
    <mc:Fallback xmlns="">
      <p:transition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1100796" y="753502"/>
            <a:ext cx="6942406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pt-BR" sz="2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Esperamos que este aplicativo seja mais uma ferramenta de divulgação e fonte de recursos para os diversos projetos sociais, ONGS, asilos, creches, hospitais..... Obrigado!</a:t>
            </a:r>
            <a:endParaRPr sz="1100" dirty="0"/>
          </a:p>
        </p:txBody>
      </p:sp>
      <p:sp>
        <p:nvSpPr>
          <p:cNvPr id="203" name="Google Shape;203;p32"/>
          <p:cNvSpPr txBox="1"/>
          <p:nvPr/>
        </p:nvSpPr>
        <p:spPr>
          <a:xfrm>
            <a:off x="0" y="4579034"/>
            <a:ext cx="9144000" cy="276999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0" y="4579034"/>
            <a:ext cx="9144000" cy="715550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2021 -  PROJETO INTEGRADOR III  - MICHELLE HANNE SOARES DE ANDRADE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8197" y="2688346"/>
            <a:ext cx="827604" cy="88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5D4655B-1B83-4A64-8E05-248CC0E36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202" y="4579034"/>
            <a:ext cx="888815" cy="539323"/>
          </a:xfrm>
          <a:prstGeom prst="rect">
            <a:avLst/>
          </a:prstGeom>
        </p:spPr>
      </p:pic>
      <p:pic>
        <p:nvPicPr>
          <p:cNvPr id="2" name="Recording_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665065" y="4228597"/>
            <a:ext cx="80776" cy="80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548</Words>
  <Application>Microsoft Office PowerPoint</Application>
  <PresentationFormat>Apresentação na tela (16:9)</PresentationFormat>
  <Paragraphs>43</Paragraphs>
  <Slides>9</Slides>
  <Notes>9</Notes>
  <HiddenSlides>0</HiddenSlides>
  <MMClips>9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  <vt:variant>
        <vt:lpstr>Apresentações personalizadas</vt:lpstr>
      </vt:variant>
      <vt:variant>
        <vt:i4>1</vt:i4>
      </vt:variant>
    </vt:vector>
  </HeadingPairs>
  <TitlesOfParts>
    <vt:vector size="14" baseType="lpstr">
      <vt:lpstr>Arial</vt:lpstr>
      <vt:lpstr>Calibri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Simone Basilio de Miranda</dc:creator>
  <cp:lastModifiedBy>u</cp:lastModifiedBy>
  <cp:revision>32</cp:revision>
  <dcterms:modified xsi:type="dcterms:W3CDTF">2021-11-26T20:57:13Z</dcterms:modified>
</cp:coreProperties>
</file>